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28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63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0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08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4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07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27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6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CD3B-953C-4FF2-8565-259BA07C59A3}" type="datetimeFigureOut">
              <a:rPr lang="ru-RU" smtClean="0"/>
              <a:t>22.02.2019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C613F-6F39-4E48-B963-6846AE3FB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3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41" y="2388148"/>
            <a:ext cx="2711350" cy="1910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7" y="2296702"/>
            <a:ext cx="3023635" cy="2189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9"/>
          <a:stretch/>
        </p:blipFill>
        <p:spPr>
          <a:xfrm>
            <a:off x="1623409" y="133528"/>
            <a:ext cx="3269690" cy="2221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432" y="347199"/>
            <a:ext cx="2844707" cy="20075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2609" y="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49689" y="2652984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57796" y="306806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511142" y="385978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0" t="65113"/>
          <a:stretch/>
        </p:blipFill>
        <p:spPr>
          <a:xfrm>
            <a:off x="1758013" y="4543564"/>
            <a:ext cx="6270172" cy="25106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11142" y="6048588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623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8" y="386170"/>
            <a:ext cx="4236097" cy="2849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20" y="3592285"/>
            <a:ext cx="4218415" cy="2456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51" y="258635"/>
            <a:ext cx="5505061" cy="3105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16" y="3363669"/>
            <a:ext cx="5505096" cy="3074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029" y="1245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4951" y="359899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34996" y="23461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1392" y="3466113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167950"/>
            <a:ext cx="7067226" cy="4012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8" y="4180113"/>
            <a:ext cx="4861248" cy="214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4" y="3384776"/>
            <a:ext cx="6358520" cy="355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72" y="-24032"/>
            <a:ext cx="7041308" cy="3486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6398" y="473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96398" y="3594049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68356" y="17728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12325" y="346271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2344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6"/>
          <a:stretch/>
        </p:blipFill>
        <p:spPr>
          <a:xfrm>
            <a:off x="965680" y="171061"/>
            <a:ext cx="7898403" cy="31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49" y="3181739"/>
            <a:ext cx="6187630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13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Bobkov</dc:creator>
  <cp:lastModifiedBy>Dan Bobkov</cp:lastModifiedBy>
  <cp:revision>11</cp:revision>
  <dcterms:created xsi:type="dcterms:W3CDTF">2019-02-22T12:58:14Z</dcterms:created>
  <dcterms:modified xsi:type="dcterms:W3CDTF">2019-02-22T18:42:29Z</dcterms:modified>
</cp:coreProperties>
</file>